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5" r:id="rId2"/>
    <p:sldId id="287" r:id="rId3"/>
    <p:sldId id="286" r:id="rId4"/>
    <p:sldId id="273" r:id="rId5"/>
    <p:sldId id="280" r:id="rId6"/>
    <p:sldId id="275" r:id="rId7"/>
    <p:sldId id="281" r:id="rId8"/>
    <p:sldId id="263" r:id="rId9"/>
    <p:sldId id="278" r:id="rId10"/>
    <p:sldId id="279" r:id="rId11"/>
    <p:sldId id="284" r:id="rId12"/>
    <p:sldId id="288" r:id="rId13"/>
    <p:sldId id="282" r:id="rId14"/>
    <p:sldId id="283" r:id="rId15"/>
    <p:sldId id="289" r:id="rId16"/>
    <p:sldId id="294" r:id="rId17"/>
    <p:sldId id="295" r:id="rId18"/>
    <p:sldId id="296" r:id="rId19"/>
    <p:sldId id="290" r:id="rId20"/>
    <p:sldId id="291" r:id="rId21"/>
    <p:sldId id="292" r:id="rId22"/>
    <p:sldId id="293" r:id="rId23"/>
    <p:sldId id="270" r:id="rId24"/>
  </p:sldIdLst>
  <p:sldSz cx="18288000" cy="10287000"/>
  <p:notesSz cx="6858000" cy="9144000"/>
  <p:embeddedFontLst>
    <p:embeddedFont>
      <p:font typeface="Nanum Gothic Bold" panose="020B0600000101010101" charset="-127"/>
      <p:regular r:id="rId26"/>
    </p:embeddedFont>
    <p:embeddedFont>
      <p:font typeface="Nanum Gothic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EEA43-874F-460F-A986-3AF778960AD2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FDBDB-5035-42F4-B784-4ED9F2CF4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86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32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7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9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20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5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50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9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6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30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3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공지사항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764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99000"/>
            <a:ext cx="15280232" cy="8678486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rot="10800000" flipV="1">
            <a:off x="14554201" y="9035012"/>
            <a:ext cx="990600" cy="1941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7"/>
          <p:cNvGrpSpPr/>
          <p:nvPr/>
        </p:nvGrpSpPr>
        <p:grpSpPr>
          <a:xfrm>
            <a:off x="9525000" y="8752328"/>
            <a:ext cx="4895848" cy="81077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9906000" y="8933321"/>
            <a:ext cx="442548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1400" dirty="0" smtClean="0">
                <a:solidFill>
                  <a:srgbClr val="5034C4"/>
                </a:solidFill>
                <a:ea typeface="Nanum Gothic"/>
              </a:rPr>
              <a:t>1:1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문의하기 버튼을 누르면 상품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문의폼으로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70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29" y="2555265"/>
            <a:ext cx="13855376" cy="4599023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710776" y="7001891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776524" y="7313028"/>
            <a:ext cx="3015676" cy="1030871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1001555" y="7382697"/>
            <a:ext cx="323736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저장하면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글목록에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바인딩되고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</a:p>
          <a:p>
            <a:pPr>
              <a:lnSpc>
                <a:spcPts val="3079"/>
              </a:lnSpc>
            </a:pP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저장됩니다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rot="10800000" flipV="1">
            <a:off x="7673278" y="6826844"/>
            <a:ext cx="987745" cy="6255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3091192" y="7282549"/>
            <a:ext cx="4470003" cy="685800"/>
            <a:chOff x="0" y="0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3263514" y="7382697"/>
            <a:ext cx="4149309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이전 버튼을 누르면 상품 문의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글목록으로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8267315" y="5421742"/>
            <a:ext cx="3162685" cy="665748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8" name="TextBox 13"/>
          <p:cNvSpPr txBox="1"/>
          <p:nvPr/>
        </p:nvSpPr>
        <p:spPr>
          <a:xfrm>
            <a:off x="8502499" y="5498669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 문의 내용을 작성할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37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85500"/>
            <a:ext cx="13207652" cy="273855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743200" y="5143500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334523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17" y="1550869"/>
            <a:ext cx="13563599" cy="6549913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>
            <a:off x="13030200" y="7499856"/>
            <a:ext cx="990600" cy="1582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8001000" y="7072448"/>
            <a:ext cx="4895848" cy="976082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6" name="TextBox 13"/>
          <p:cNvSpPr txBox="1"/>
          <p:nvPr/>
        </p:nvSpPr>
        <p:spPr>
          <a:xfrm>
            <a:off x="8402562" y="7156408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아이디가 아닐 경우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 삭제를 할 수 없습니다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목록 카테고리만 보입니다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332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31" y="1540077"/>
            <a:ext cx="14058772" cy="662940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0800000">
            <a:off x="12295543" y="7430812"/>
            <a:ext cx="1076979" cy="4036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8639346" y="6898278"/>
            <a:ext cx="3585307" cy="1100874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9040769" y="7004774"/>
            <a:ext cx="4425480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본인의 아이디로 글 작성을 하면 보이는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삭제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목록 카테고리입니다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98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71501"/>
            <a:ext cx="14616514" cy="5105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38851" y="3569822"/>
            <a:ext cx="4503498" cy="89314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7593111" y="3601690"/>
            <a:ext cx="4425480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 버튼을 누르면 상품문의 수정 페이지에 저장된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게시글이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바인딩됩니다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708769"/>
            <a:ext cx="12708961" cy="4343400"/>
          </a:xfrm>
          <a:prstGeom prst="rect">
            <a:avLst/>
          </a:prstGeom>
        </p:spPr>
      </p:pic>
      <p:grpSp>
        <p:nvGrpSpPr>
          <p:cNvPr id="12" name="Group 7"/>
          <p:cNvGrpSpPr/>
          <p:nvPr/>
        </p:nvGrpSpPr>
        <p:grpSpPr>
          <a:xfrm>
            <a:off x="10363200" y="8205832"/>
            <a:ext cx="3675016" cy="676687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0720252" y="8327191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원하는 내용을 넣어서 수정할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04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56" y="1540077"/>
            <a:ext cx="15741721" cy="66294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758221" y="7825623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823968" y="8136760"/>
            <a:ext cx="4035031" cy="1121539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1049000" y="8206429"/>
            <a:ext cx="4114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저장하면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글목록에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수정된 글이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바인딩되고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, </a:t>
            </a:r>
          </a:p>
          <a:p>
            <a:pPr>
              <a:lnSpc>
                <a:spcPts val="3079"/>
              </a:lnSpc>
            </a:pP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수정된 내용이 저장됩니다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34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53718"/>
            <a:ext cx="15613654" cy="80021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52600" y="70485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643948" y="7927333"/>
            <a:ext cx="2262052" cy="72136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8001000" y="8048692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수정된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게시글입니다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653348" y="7614638"/>
            <a:ext cx="990600" cy="55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4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85500"/>
            <a:ext cx="13207652" cy="273855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69326" y="5915988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>
            <a:off x="7015021" y="6362894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8080769" y="6674031"/>
            <a:ext cx="2739632" cy="1212669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8305800" y="6837255"/>
            <a:ext cx="4114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수정된 내용이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저장되었습니다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69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23" y="1368613"/>
            <a:ext cx="14086187" cy="69723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71828" y="6653762"/>
            <a:ext cx="3742490" cy="1219200"/>
            <a:chOff x="0" y="176712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9" name="TextBox 8"/>
          <p:cNvSpPr txBox="1"/>
          <p:nvPr/>
        </p:nvSpPr>
        <p:spPr>
          <a:xfrm>
            <a:off x="9713639" y="6839691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해당 글 내용을 삭제하면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리스트와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데이터베이스에 저장된 글이 삭제됩니다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3193467" y="7263362"/>
            <a:ext cx="914400" cy="531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7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12" y="1772790"/>
            <a:ext cx="12912404" cy="61639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2039600" y="3764630"/>
            <a:ext cx="13716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7"/>
          <p:cNvGrpSpPr/>
          <p:nvPr/>
        </p:nvGrpSpPr>
        <p:grpSpPr>
          <a:xfrm>
            <a:off x="14695390" y="3812435"/>
            <a:ext cx="2724675" cy="1098812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14976538" y="3964296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고객센터 버튼을 클릭하면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공지사항  페이지를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13147334" y="3905056"/>
            <a:ext cx="1846621" cy="4953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/>
          <p:nvPr/>
        </p:nvSpPr>
        <p:spPr>
          <a:xfrm>
            <a:off x="14993955" y="402394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37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17" y="678432"/>
            <a:ext cx="14706600" cy="83526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967031" y="74295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8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17" y="802136"/>
            <a:ext cx="15849600" cy="81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85500"/>
            <a:ext cx="13207652" cy="27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068" y="3303479"/>
            <a:ext cx="9111069" cy="3680041"/>
            <a:chOff x="0" y="0"/>
            <a:chExt cx="12148092" cy="490672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148092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ea typeface="Nanum Gothic Bold"/>
                </a:rPr>
                <a:t>질문이 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ea typeface="Nanum Gothic Bold"/>
                </a:rPr>
                <a:t>있으신가요?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20922"/>
              <a:ext cx="1214809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"/>
                </a:rPr>
                <a:t>저희에게 보내 주세요! 유익한 시간이 되셨길 바랍니다.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081672" y="1971850"/>
            <a:ext cx="4336510" cy="6343300"/>
          </a:xfrm>
          <a:custGeom>
            <a:avLst/>
            <a:gdLst/>
            <a:ahLst/>
            <a:cxnLst/>
            <a:rect l="l" t="t" r="r" b="b"/>
            <a:pathLst>
              <a:path w="4336510" h="6343300">
                <a:moveTo>
                  <a:pt x="0" y="0"/>
                </a:moveTo>
                <a:lnTo>
                  <a:pt x="4336510" y="0"/>
                </a:lnTo>
                <a:lnTo>
                  <a:pt x="4336510" y="6343300"/>
                </a:lnTo>
                <a:lnTo>
                  <a:pt x="0" y="634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57300"/>
            <a:ext cx="15909635" cy="7737565"/>
          </a:xfrm>
          <a:prstGeom prst="rect">
            <a:avLst/>
          </a:prstGeom>
        </p:spPr>
      </p:pic>
      <p:sp>
        <p:nvSpPr>
          <p:cNvPr id="21" name="TextBox 4"/>
          <p:cNvSpPr txBox="1"/>
          <p:nvPr/>
        </p:nvSpPr>
        <p:spPr>
          <a:xfrm>
            <a:off x="15316200" y="419100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8" name="꺾인 연결선 7"/>
          <p:cNvCxnSpPr/>
          <p:nvPr/>
        </p:nvCxnSpPr>
        <p:spPr>
          <a:xfrm>
            <a:off x="5257800" y="5753100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6586979" y="6195015"/>
            <a:ext cx="4470003" cy="685800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6720112" y="6295163"/>
            <a:ext cx="41493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제목을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선택하면 공지사항 내용을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156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723900"/>
            <a:ext cx="15189887" cy="739140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642443" y="7429500"/>
            <a:ext cx="3429000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>
            <a:off x="10247801" y="7698977"/>
            <a:ext cx="1563199" cy="4133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"/>
          <p:cNvGrpSpPr/>
          <p:nvPr/>
        </p:nvGrpSpPr>
        <p:grpSpPr>
          <a:xfrm>
            <a:off x="12039600" y="7669586"/>
            <a:ext cx="4915497" cy="750311"/>
            <a:chOff x="0" y="0"/>
            <a:chExt cx="1636390" cy="1827954"/>
          </a:xfrm>
        </p:grpSpPr>
        <p:sp>
          <p:nvSpPr>
            <p:cNvPr id="2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8" name="TextBox 13"/>
          <p:cNvSpPr txBox="1"/>
          <p:nvPr/>
        </p:nvSpPr>
        <p:spPr>
          <a:xfrm>
            <a:off x="12363994" y="7796131"/>
            <a:ext cx="4286248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상품의 목록을 </a:t>
            </a: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페이지네이션을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통해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나눠서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15163800" y="419303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59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86556"/>
            <a:ext cx="13927013" cy="7543799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>
            <a:off x="5110928" y="7948082"/>
            <a:ext cx="2057400" cy="118956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7"/>
          <p:cNvGrpSpPr/>
          <p:nvPr/>
        </p:nvGrpSpPr>
        <p:grpSpPr>
          <a:xfrm>
            <a:off x="7239000" y="8542864"/>
            <a:ext cx="6324600" cy="1295400"/>
            <a:chOff x="0" y="0"/>
            <a:chExt cx="1636390" cy="3057501"/>
          </a:xfrm>
        </p:grpSpPr>
        <p:sp>
          <p:nvSpPr>
            <p:cNvPr id="7" name="Freeform 8"/>
            <p:cNvSpPr/>
            <p:nvPr/>
          </p:nvSpPr>
          <p:spPr>
            <a:xfrm>
              <a:off x="0" y="0"/>
              <a:ext cx="1636390" cy="305750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620000" y="8724900"/>
            <a:ext cx="5491928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dirty="0" err="1" smtClean="0">
                <a:solidFill>
                  <a:srgbClr val="5034C4"/>
                </a:solidFill>
                <a:ea typeface="Nanum Gothic"/>
              </a:rPr>
              <a:t>Board.json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파일 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Notice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에 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NO,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제목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날짜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조회수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내용을 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map 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함수로 보내서 공지사항 화면에 바인딩해 줍니다</a:t>
            </a:r>
            <a:r>
              <a:rPr lang="en-US" altLang="ko-KR" dirty="0" smtClean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dirty="0" smtClean="0">
                <a:solidFill>
                  <a:srgbClr val="5034C4"/>
                </a:solidFill>
                <a:ea typeface="Nanum Gothic"/>
              </a:rPr>
              <a:t> </a:t>
            </a:r>
            <a:endParaRPr lang="en-US" altLang="ko-KR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5392400" y="152151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72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500"/>
            <a:ext cx="16939630" cy="8229600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>
            <a:off x="10126617" y="3291885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7"/>
          <p:cNvGrpSpPr/>
          <p:nvPr/>
        </p:nvGrpSpPr>
        <p:grpSpPr>
          <a:xfrm>
            <a:off x="11455796" y="3733800"/>
            <a:ext cx="4470003" cy="685800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11588929" y="3833948"/>
            <a:ext cx="41493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 smtClean="0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 제목을 </a:t>
            </a: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선택하면 공지사항 내용을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5240000" y="84187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21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4512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800100"/>
            <a:ext cx="10364466" cy="4229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533900"/>
            <a:ext cx="9848480" cy="4369615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15163800" y="312787"/>
            <a:ext cx="4077297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altLang="ko-KR" sz="3200" dirty="0" smtClean="0">
                <a:solidFill>
                  <a:srgbClr val="5034C4"/>
                </a:solidFill>
                <a:ea typeface="Nanum Gothic"/>
              </a:rPr>
              <a:t>Board </a:t>
            </a:r>
            <a:r>
              <a:rPr lang="ko-KR" altLang="en-US" sz="3200" dirty="0" smtClean="0">
                <a:solidFill>
                  <a:srgbClr val="5034C4"/>
                </a:solidFill>
                <a:ea typeface="Nanum Gothic"/>
              </a:rPr>
              <a:t>페이지</a:t>
            </a:r>
            <a:endParaRPr lang="en-US" sz="32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22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 smtClean="0">
                <a:solidFill>
                  <a:srgbClr val="C3EBEF"/>
                </a:solidFill>
                <a:ea typeface="Nanum Gothic Bold"/>
              </a:rPr>
              <a:t>상품문의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436776" cy="8484492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11984103" y="1943100"/>
            <a:ext cx="2724675" cy="109881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12194178" y="2079570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상품문의 카테고리를 클릭하면 </a:t>
            </a:r>
            <a:endParaRPr lang="en-US" altLang="ko-KR" sz="1400" dirty="0" smtClean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smtClean="0">
                <a:solidFill>
                  <a:srgbClr val="5034C4"/>
                </a:solidFill>
                <a:ea typeface="Nanum Gothic"/>
              </a:rPr>
              <a:t>상품문의 글을 볼 수 있습니다</a:t>
            </a:r>
            <a:r>
              <a:rPr lang="en-US" altLang="ko-KR" sz="1400" dirty="0" smtClean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39000" y="2433809"/>
            <a:ext cx="1362337" cy="39549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8673737" y="2442044"/>
            <a:ext cx="32004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213</Words>
  <Application>Microsoft Office PowerPoint</Application>
  <PresentationFormat>사용자 지정</PresentationFormat>
  <Paragraphs>48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Nanum Gothic Bold</vt:lpstr>
      <vt:lpstr>Nanum Gothic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청록색 아이소메트릭 요소 및 모형 비즈니스와 직장에서의 기술 기술 프레젠테이션</dc:title>
  <cp:lastModifiedBy>user</cp:lastModifiedBy>
  <cp:revision>34</cp:revision>
  <dcterms:created xsi:type="dcterms:W3CDTF">2006-08-16T00:00:00Z</dcterms:created>
  <dcterms:modified xsi:type="dcterms:W3CDTF">2023-07-14T06:58:41Z</dcterms:modified>
  <dc:identifier>DAFogh3OC88</dc:identifier>
</cp:coreProperties>
</file>